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00"/>
    <a:srgbClr val="990099"/>
    <a:srgbClr val="0000FF"/>
    <a:srgbClr val="008000"/>
    <a:srgbClr val="660033"/>
    <a:srgbClr val="000066"/>
    <a:srgbClr val="FF00FF"/>
    <a:srgbClr val="9999FF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38415-1671-4352-B2EC-120A009F6D52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2C239-7153-45FF-B6BB-7C9743E2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en-US" baseline="0" dirty="0" smtClean="0"/>
              <a:t> got the back round off the web.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did my slide on</a:t>
            </a:r>
            <a:r>
              <a:rPr lang="en-US" baseline="0" dirty="0" smtClean="0"/>
              <a:t> him because I couldn’t think of anyone else.  I was going to do my slide on Tyra Banks and how awesome her shoes 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lot of good things happened that year that is why I would call it a good year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also the date when my cousin was born just not the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Tried to stop</a:t>
            </a:r>
            <a:r>
              <a:rPr lang="en-US" baseline="0" dirty="0" smtClean="0"/>
              <a:t> a man getting justice for something that he thought was unjust.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though she is very pretty from the pictures I have found off the internet.  I truly don’t know what she looked</a:t>
            </a:r>
            <a:r>
              <a:rPr lang="en-US" baseline="0" dirty="0" smtClean="0"/>
              <a:t> like but I am just giving out an opinion.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really</a:t>
            </a:r>
            <a:r>
              <a:rPr lang="en-US" baseline="0" dirty="0" smtClean="0"/>
              <a:t> think he had one child but I am not sure.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AFE82-209B-4A54-92BD-C52D1004BCE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n/" TargetMode="External"/><Relationship Id="rId2" Type="http://schemas.openxmlformats.org/officeDocument/2006/relationships/hyperlink" Target="http://millercenter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hyperlink" Target="http://statelibrary.ncdr.gov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B3EB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thinkbox.tv/upload/img_400/Restric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399256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C0000"/>
                </a:solidFill>
                <a:latin typeface="Juice ITC" pitchFamily="82" charset="0"/>
              </a:rPr>
              <a:t>T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uice ITC" pitchFamily="82" charset="0"/>
              </a:rPr>
              <a:t>his presentation was created under the fair use exemption of the U.S. copyright law.  Educational fair use guidelines were followed, and further use is restricted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Juice ITC" pitchFamily="82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biblyography</a:t>
            </a:r>
            <a:endParaRPr 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0800000" flipV="1">
            <a:off x="304800" y="1524000"/>
            <a:ext cx="8382000" cy="5029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hlinkClick r:id="rId2"/>
              </a:rPr>
              <a:t>http://millercenter.org</a:t>
            </a:r>
            <a:endParaRPr lang="en-US" sz="3600" dirty="0" smtClean="0">
              <a:solidFill>
                <a:srgbClr val="0000FF"/>
              </a:solidFill>
              <a:latin typeface="Agency FB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http://www. Bookrags.com/</a:t>
            </a:r>
            <a:r>
              <a:rPr lang="en-US" sz="3600" u="sng" dirty="0" err="1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Andrew_Jackson</a:t>
            </a:r>
            <a:endParaRPr lang="en-US" sz="3600" u="sng" dirty="0" smtClean="0">
              <a:solidFill>
                <a:srgbClr val="0000FF"/>
              </a:solidFill>
              <a:latin typeface="Agency FB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hlinkClick r:id="rId3"/>
              </a:rPr>
              <a:t>http://www.american</a:t>
            </a:r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 president.org </a:t>
            </a: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hlinkClick r:id="rId4"/>
              </a:rPr>
              <a:t>http://statelibrary.ncdr.gov</a:t>
            </a:r>
            <a:endParaRPr lang="en-US" sz="3600" u="sng" dirty="0" smtClean="0">
              <a:solidFill>
                <a:srgbClr val="0000FF"/>
              </a:solidFill>
              <a:latin typeface="Agency FB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http://www.whitehouse.gov</a:t>
            </a:r>
          </a:p>
          <a:p>
            <a:endParaRPr lang="en-US" dirty="0"/>
          </a:p>
        </p:txBody>
      </p:sp>
      <p:pic>
        <p:nvPicPr>
          <p:cNvPr id="1026" name="Picture 2" descr="http://www.presidential-history.org/presidents/images/portraits/Andrew-Jackson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2895600"/>
            <a:ext cx="1478459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B0F0"/>
                </a:solidFill>
                <a:latin typeface="Bauhaus 93" pitchFamily="82" charset="0"/>
              </a:rPr>
              <a:t>Andrew Jackson</a:t>
            </a:r>
            <a:endParaRPr lang="en-US" sz="6000" dirty="0">
              <a:solidFill>
                <a:srgbClr val="00B0F0"/>
              </a:solidFill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By :Tiffany Oliver 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99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3300"/>
                </a:solidFill>
                <a:latin typeface="Castellar" pitchFamily="18" charset="0"/>
              </a:rPr>
              <a:t>He was born:</a:t>
            </a:r>
            <a:endParaRPr lang="en-US" sz="7200" dirty="0">
              <a:solidFill>
                <a:srgbClr val="FF33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FF00"/>
                </a:solidFill>
                <a:latin typeface="Papyrus" pitchFamily="66" charset="0"/>
              </a:rPr>
              <a:t>On March 15, 1767</a:t>
            </a:r>
          </a:p>
          <a:p>
            <a:r>
              <a:rPr lang="en-US" sz="4800" dirty="0" smtClean="0">
                <a:solidFill>
                  <a:srgbClr val="00FF00"/>
                </a:solidFill>
                <a:latin typeface="Papyrus" pitchFamily="66" charset="0"/>
              </a:rPr>
              <a:t>It was a very good year</a:t>
            </a:r>
            <a:endParaRPr lang="en-US" sz="4800" dirty="0">
              <a:solidFill>
                <a:srgbClr val="00FF00"/>
              </a:solidFill>
              <a:latin typeface="Papyrus" pitchFamily="66" charset="0"/>
            </a:endParaRPr>
          </a:p>
        </p:txBody>
      </p:sp>
      <p:pic>
        <p:nvPicPr>
          <p:cNvPr id="8193" name="Picture 1" descr="C:\Documents and Settings\14toliver\Local Settings\Temporary Internet Files\Content.IE5\M9WZ6DO5\MCj02856740000[1].wmf"/>
          <p:cNvPicPr>
            <a:picLocks noChangeAspect="1" noChangeArrowheads="1"/>
          </p:cNvPicPr>
          <p:nvPr/>
        </p:nvPicPr>
        <p:blipFill>
          <a:blip r:embed="rId3">
            <a:grayscl/>
            <a:lum bright="38000" contrast="100000"/>
          </a:blip>
          <a:srcRect/>
          <a:stretch>
            <a:fillRect/>
          </a:stretch>
        </p:blipFill>
        <p:spPr bwMode="auto">
          <a:xfrm>
            <a:off x="6019800" y="3352800"/>
            <a:ext cx="2271979" cy="28921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FF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3300"/>
                </a:solidFill>
                <a:latin typeface="Ravie" pitchFamily="82" charset="0"/>
              </a:rPr>
              <a:t>He died:</a:t>
            </a:r>
            <a:endParaRPr lang="en-US" sz="7200" dirty="0">
              <a:solidFill>
                <a:srgbClr val="FF33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660066"/>
                </a:solidFill>
                <a:latin typeface="Matura MT Script Capitals" pitchFamily="66" charset="0"/>
              </a:rPr>
              <a:t>On June 8, 1845</a:t>
            </a:r>
          </a:p>
          <a:p>
            <a:r>
              <a:rPr lang="en-US" sz="4400" dirty="0" smtClean="0">
                <a:solidFill>
                  <a:srgbClr val="660066"/>
                </a:solidFill>
                <a:latin typeface="Matura MT Script Capitals" pitchFamily="66" charset="0"/>
              </a:rPr>
              <a:t>Many people were at his funeral </a:t>
            </a:r>
          </a:p>
        </p:txBody>
      </p:sp>
      <p:pic>
        <p:nvPicPr>
          <p:cNvPr id="1026" name="Picture 2" descr="C:\Documents and Settings\14toliver\Local Settings\Temporary Internet Files\Content.IE5\EXK5O76B\MCj03646820000[1].wmf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lum bright="66000" contrast="100000"/>
          </a:blip>
          <a:srcRect/>
          <a:stretch>
            <a:fillRect/>
          </a:stretch>
        </p:blipFill>
        <p:spPr bwMode="auto">
          <a:xfrm>
            <a:off x="6096000" y="3581400"/>
            <a:ext cx="2032102" cy="21289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FFFF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00FF"/>
                </a:solidFill>
                <a:latin typeface="Jokerman" pitchFamily="82" charset="0"/>
              </a:rPr>
              <a:t>He:</a:t>
            </a:r>
            <a:endParaRPr lang="en-US" sz="7200" dirty="0">
              <a:solidFill>
                <a:srgbClr val="0000FF"/>
              </a:solidFill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Compromised a fight without starting a war or conflict between people</a:t>
            </a:r>
          </a:p>
          <a:p>
            <a:r>
              <a:rPr lang="en-US" sz="3600" dirty="0" smtClean="0">
                <a:solidFill>
                  <a:srgbClr val="FFFF00"/>
                </a:solidFill>
              </a:rPr>
              <a:t>Tried to send a strong message to congress 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CC0000"/>
                </a:solidFill>
                <a:latin typeface="Papyrus" pitchFamily="66" charset="0"/>
              </a:rPr>
              <a:t>His wife was:</a:t>
            </a:r>
            <a:endParaRPr lang="en-US" sz="7200" dirty="0">
              <a:solidFill>
                <a:srgbClr val="CC0000"/>
              </a:solidFill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990099"/>
                </a:solidFill>
              </a:rPr>
              <a:t>Rachel Jackson </a:t>
            </a:r>
          </a:p>
          <a:p>
            <a:r>
              <a:rPr lang="en-US" sz="4400" dirty="0" smtClean="0">
                <a:solidFill>
                  <a:srgbClr val="990099"/>
                </a:solidFill>
              </a:rPr>
              <a:t>Who was buried next to her husband</a:t>
            </a:r>
          </a:p>
        </p:txBody>
      </p:sp>
      <p:pic>
        <p:nvPicPr>
          <p:cNvPr id="5124" name="Picture 4" descr="http://web.mit.edu/huili/www/europe/austria/Salzburg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429000"/>
            <a:ext cx="3570799" cy="26765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C0000"/>
                </a:solidFill>
                <a:latin typeface="Algerian" pitchFamily="82" charset="0"/>
              </a:rPr>
              <a:t>How many children:</a:t>
            </a:r>
            <a:endParaRPr lang="en-US" sz="5400" dirty="0">
              <a:solidFill>
                <a:srgbClr val="CC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C00CC"/>
                </a:solidFill>
                <a:latin typeface="Magneto" pitchFamily="82" charset="0"/>
              </a:rPr>
              <a:t>Some say none </a:t>
            </a:r>
          </a:p>
          <a:p>
            <a:r>
              <a:rPr lang="en-US" sz="4000" dirty="0" smtClean="0">
                <a:solidFill>
                  <a:srgbClr val="CC00CC"/>
                </a:solidFill>
                <a:latin typeface="Magneto" pitchFamily="82" charset="0"/>
              </a:rPr>
              <a:t>Others disagree and say that he had 1 child</a:t>
            </a:r>
            <a:endParaRPr lang="en-US" sz="4000" dirty="0">
              <a:solidFill>
                <a:srgbClr val="CC00CC"/>
              </a:solidFill>
              <a:latin typeface="Magneto" pitchFamily="8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0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FF"/>
                </a:solidFill>
                <a:latin typeface="Bernard MT Condensed" pitchFamily="18" charset="0"/>
                <a:ea typeface="Batang" pitchFamily="18" charset="-127"/>
              </a:rPr>
              <a:t>His religion :</a:t>
            </a:r>
            <a:endParaRPr lang="en-US" sz="6000" dirty="0">
              <a:solidFill>
                <a:srgbClr val="FFFFFF"/>
              </a:solidFill>
              <a:latin typeface="Bernard MT Condensed" pitchFamily="18" charset="0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Presbyterian </a:t>
            </a:r>
          </a:p>
          <a:p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Which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is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like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a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Muslim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religion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but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not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exactly</a:t>
            </a:r>
          </a:p>
          <a:p>
            <a:endParaRPr lang="en-US" dirty="0"/>
          </a:p>
        </p:txBody>
      </p:sp>
      <p:pic>
        <p:nvPicPr>
          <p:cNvPr id="2050" name="Picture 2" descr="C:\Documents and Settings\14toliver\Local Settings\Temporary Internet Files\Content.IE5\E3KD6JYX\MCj042632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73619"/>
            <a:ext cx="1447800" cy="23843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0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latin typeface="Harrington" pitchFamily="82" charset="0"/>
              </a:rPr>
              <a:t>He Liked:</a:t>
            </a:r>
            <a:endParaRPr lang="en-US" sz="6000" dirty="0">
              <a:solidFill>
                <a:srgbClr val="0000FF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  <a:latin typeface="Bradley Hand ITC" pitchFamily="66" charset="0"/>
              </a:rPr>
              <a:t>Sports </a:t>
            </a:r>
          </a:p>
          <a:p>
            <a:r>
              <a:rPr lang="en-US" sz="4800" b="1" dirty="0" smtClean="0">
                <a:solidFill>
                  <a:srgbClr val="00B050"/>
                </a:solidFill>
                <a:latin typeface="Bradley Hand ITC" pitchFamily="66" charset="0"/>
              </a:rPr>
              <a:t>races</a:t>
            </a:r>
            <a:endParaRPr lang="en-US" sz="4800" b="1" dirty="0">
              <a:solidFill>
                <a:srgbClr val="00B050"/>
              </a:solidFill>
              <a:latin typeface="Bradley Hand ITC" pitchFamily="66" charset="0"/>
            </a:endParaRPr>
          </a:p>
        </p:txBody>
      </p:sp>
      <p:pic>
        <p:nvPicPr>
          <p:cNvPr id="1026" name="Picture 2" descr="C:\Documents and Settings\14toliver\Local Settings\Temporary Internet Files\Content.IE5\0W5PD2JB\MPj042443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276600"/>
            <a:ext cx="3276600" cy="2183547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290</Words>
  <Application>Microsoft Office PowerPoint</Application>
  <PresentationFormat>On-screen Show (4:3)</PresentationFormat>
  <Paragraphs>44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This presentation was created under the fair use exemption of the U.S. copyright law.  Educational fair use guidelines were followed, and further use is restricted </vt:lpstr>
      <vt:lpstr>Andrew Jackson</vt:lpstr>
      <vt:lpstr>He was born:</vt:lpstr>
      <vt:lpstr>He died:</vt:lpstr>
      <vt:lpstr>He:</vt:lpstr>
      <vt:lpstr>His wife was:</vt:lpstr>
      <vt:lpstr>How many children:</vt:lpstr>
      <vt:lpstr>His religion :</vt:lpstr>
      <vt:lpstr>He Liked:</vt:lpstr>
      <vt:lpstr>biblyography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 Educational fair use guidelines were followed, and further use is restricted</dc:title>
  <dc:creator>USER</dc:creator>
  <cp:lastModifiedBy>USER</cp:lastModifiedBy>
  <cp:revision>19</cp:revision>
  <dcterms:created xsi:type="dcterms:W3CDTF">2009-03-10T19:57:44Z</dcterms:created>
  <dcterms:modified xsi:type="dcterms:W3CDTF">2009-04-02T20:13:49Z</dcterms:modified>
</cp:coreProperties>
</file>